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в области оповещения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работников, находящихся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на путях, о приближении поезда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349</Words>
  <Application>Microsoft Office PowerPoint</Application>
  <PresentationFormat>Экран (16:9)</PresentationFormat>
  <Paragraphs>76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766</cp:revision>
  <cp:lastPrinted>2018-07-13T09:22:19Z</cp:lastPrinted>
  <dcterms:created xsi:type="dcterms:W3CDTF">2017-10-02T15:24:46Z</dcterms:created>
  <dcterms:modified xsi:type="dcterms:W3CDTF">2020-03-04T15:06:18Z</dcterms:modified>
</cp:coreProperties>
</file>