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06.03.2020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по оценке коррозионного состояния подземных металлических и железобетонных сооружений (опор контактной сети) без откопки грунта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354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765</cp:revision>
  <cp:lastPrinted>2018-07-13T09:22:19Z</cp:lastPrinted>
  <dcterms:created xsi:type="dcterms:W3CDTF">2017-10-02T15:24:46Z</dcterms:created>
  <dcterms:modified xsi:type="dcterms:W3CDTF">2020-03-06T11:02:43Z</dcterms:modified>
</cp:coreProperties>
</file>